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10" r:id="rId3"/>
    <p:sldId id="313" r:id="rId4"/>
    <p:sldId id="292" r:id="rId5"/>
    <p:sldId id="293" r:id="rId6"/>
    <p:sldId id="308" r:id="rId7"/>
    <p:sldId id="294" r:id="rId8"/>
    <p:sldId id="295" r:id="rId9"/>
    <p:sldId id="305" r:id="rId10"/>
    <p:sldId id="312" r:id="rId11"/>
    <p:sldId id="311" r:id="rId12"/>
    <p:sldId id="285" r:id="rId13"/>
    <p:sldId id="256" r:id="rId14"/>
    <p:sldId id="257" r:id="rId15"/>
    <p:sldId id="289" r:id="rId16"/>
    <p:sldId id="264" r:id="rId17"/>
    <p:sldId id="314" r:id="rId18"/>
    <p:sldId id="309" r:id="rId19"/>
    <p:sldId id="266" r:id="rId20"/>
    <p:sldId id="258" r:id="rId21"/>
    <p:sldId id="270" r:id="rId22"/>
    <p:sldId id="271" r:id="rId23"/>
    <p:sldId id="272" r:id="rId24"/>
    <p:sldId id="296" r:id="rId25"/>
    <p:sldId id="297" r:id="rId26"/>
    <p:sldId id="259" r:id="rId27"/>
    <p:sldId id="315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80B2-8090-40DE-92FE-8894E4F83CC0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08-4E4F-4031-93BE-8C59286CD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80B2-8090-40DE-92FE-8894E4F83CC0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08-4E4F-4031-93BE-8C59286CD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80B2-8090-40DE-92FE-8894E4F83CC0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08-4E4F-4031-93BE-8C59286CD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80B2-8090-40DE-92FE-8894E4F83CC0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08-4E4F-4031-93BE-8C59286CD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80B2-8090-40DE-92FE-8894E4F83CC0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08-4E4F-4031-93BE-8C59286CD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80B2-8090-40DE-92FE-8894E4F83CC0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08-4E4F-4031-93BE-8C59286CD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80B2-8090-40DE-92FE-8894E4F83CC0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08-4E4F-4031-93BE-8C59286CD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80B2-8090-40DE-92FE-8894E4F83CC0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08-4E4F-4031-93BE-8C59286CD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80B2-8090-40DE-92FE-8894E4F83CC0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08-4E4F-4031-93BE-8C59286CD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80B2-8090-40DE-92FE-8894E4F83CC0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08-4E4F-4031-93BE-8C59286CD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280B2-8090-40DE-92FE-8894E4F83CC0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95908-4E4F-4031-93BE-8C59286CD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280B2-8090-40DE-92FE-8894E4F83CC0}" type="datetimeFigureOut">
              <a:rPr lang="en-US" smtClean="0"/>
              <a:pPr/>
              <a:t>9/2/2019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95908-4E4F-4031-93BE-8C59286CD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udsmilanich@zazzo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aflys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PA logo 2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7227040" cy="3581400"/>
          </a:xfrm>
        </p:spPr>
      </p:pic>
      <p:sp>
        <p:nvSpPr>
          <p:cNvPr id="5" name="TextBox 4"/>
          <p:cNvSpPr txBox="1"/>
          <p:nvPr/>
        </p:nvSpPr>
        <p:spPr>
          <a:xfrm>
            <a:off x="1151727" y="4572000"/>
            <a:ext cx="67730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System Membership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Renew, Edit or Check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 Status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659" y="1066800"/>
            <a:ext cx="7112341" cy="548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Must Be Logged In to Proceed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t Arrow 8"/>
          <p:cNvSpPr/>
          <p:nvPr/>
        </p:nvSpPr>
        <p:spPr>
          <a:xfrm rot="10800000">
            <a:off x="685800" y="6096000"/>
            <a:ext cx="2362200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6172200"/>
            <a:ext cx="113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Must Be Logged In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75115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03426"/>
            <a:ext cx="6477000" cy="564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WPA Management System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679192" y="553516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7486113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225"/>
            <a:ext cx="7772400" cy="12414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System Membership Functions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99" y="2362200"/>
            <a:ext cx="3124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Menu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3352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2 Options  Will Tell You Everything You Need to Know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419600" y="35052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7909818" cy="283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609600" y="41148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2451" y="76200"/>
            <a:ext cx="54604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Here’s Where You’ll Find All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Members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0866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228600"/>
            <a:ext cx="6437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Members Paid by Chapter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Any Given Membership Year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712995" cy="572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>
            <a:off x="5334000" y="38862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4267200"/>
            <a:ext cx="3190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 Your  Chapter 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Drop Down Menu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029200"/>
            <a:ext cx="3158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View or Excel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Spreadsheet Download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953000" y="52578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782" y="533400"/>
            <a:ext cx="800043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1950"/>
            <a:ext cx="9144000" cy="57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38400" y="533400"/>
            <a:ext cx="3291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Alphabetical Order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63" y="1066800"/>
            <a:ext cx="86230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943600" y="44196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304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Side - Member Information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354" y="1371600"/>
            <a:ext cx="6152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First, a Couple of Basics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2520" y="304800"/>
            <a:ext cx="6081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Side - Transaction Details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38459"/>
            <a:ext cx="6476999" cy="523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1219200"/>
            <a:ext cx="65532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3276600"/>
            <a:ext cx="256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Note. Credit Card, 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No. or CASH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0294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0800000">
            <a:off x="4953001" y="41148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28600"/>
            <a:ext cx="7141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 Due Report – A Great Way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Contact Past Due Members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990600" y="45720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0"/>
            <a:ext cx="9144000" cy="442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381000"/>
            <a:ext cx="7645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 Due – Lots of Good Info Here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114800"/>
            <a:ext cx="5334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1818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>
            <a:off x="4419600" y="41148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04800"/>
            <a:ext cx="7008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View/Edit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Member’s Info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798" y="714632"/>
            <a:ext cx="7763402" cy="568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5334000" y="5306568"/>
            <a:ext cx="978408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782300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2000" y="4724400"/>
            <a:ext cx="1737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Click on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Name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85800" y="416356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038" y="338138"/>
            <a:ext cx="70199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0800000">
            <a:off x="7848600" y="304800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39624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Looks Like You Can Change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Affiliation Here – 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You CAN’T. Because of the Chapter/State $ Split, Chapter Affiliation Follows the Money – ONLY At  Member Sign-Up/Re-Up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6243935"/>
            <a:ext cx="5798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Scroll Down to See the Next Pages and SAVE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2590800"/>
            <a:ext cx="337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IMPORTANT!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654900" cy="59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>
          <a:xfrm>
            <a:off x="3352800" y="5306568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5029200"/>
            <a:ext cx="3629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to Scroll Down and</a:t>
            </a:r>
          </a:p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 the “Update” Button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WPA logo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04800"/>
            <a:ext cx="722704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822918"/>
            <a:ext cx="8686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Statement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Advance and Protect the Interests of General Aviation in Washington State Through Advocacy, Outreach, Education, and Social Activities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7990" y="5638800"/>
            <a:ext cx="4054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Questions? Need Assistance? Contact:</a:t>
            </a:r>
          </a:p>
          <a:p>
            <a:pPr algn="ctr"/>
            <a:r>
              <a:rPr lang="en-US" b="1" dirty="0" smtClean="0"/>
              <a:t> Bud Smilanich</a:t>
            </a:r>
          </a:p>
          <a:p>
            <a:pPr algn="ctr"/>
            <a:r>
              <a:rPr lang="en-US" b="1" dirty="0" smtClean="0"/>
              <a:t> </a:t>
            </a:r>
            <a:r>
              <a:rPr lang="en-US" b="1" dirty="0" smtClean="0">
                <a:hlinkClick r:id="rId3"/>
              </a:rPr>
              <a:t>budsmilanich@zazzo.com</a:t>
            </a:r>
            <a:r>
              <a:rPr lang="en-US" b="1" dirty="0" smtClean="0"/>
              <a:t> 425-891-8304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34405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426963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www.wpaflys.org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Renewal Process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Left Arrow 2"/>
          <p:cNvSpPr/>
          <p:nvPr/>
        </p:nvSpPr>
        <p:spPr>
          <a:xfrm rot="10800000">
            <a:off x="88392" y="4267200"/>
            <a:ext cx="1130808" cy="685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19600"/>
            <a:ext cx="113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Here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191000"/>
            <a:ext cx="4733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3124200" y="43434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1962150"/>
            <a:ext cx="70866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Credit Card Online Renewal Screen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Easiest Way to Sign Up or Renew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6400800" cy="562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8030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Helps Avoid Duplicate Memberships for the Same Person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572000" y="25908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572000" y="30480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5867400"/>
            <a:ext cx="3491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Member DOES NOT Appear,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“New Member” Box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971800" y="606856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524000" y="4953000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0200" y="5029200"/>
            <a:ext cx="788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NOTE!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68" y="533400"/>
            <a:ext cx="817386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3962400"/>
            <a:ext cx="7357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is Already Current. If The Member Elects to Proceed, They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Able to Update Their Member Information and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 By Credit Card BUT Not Change Chapters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2514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Here if You   Really Want to Sign Up   For the Next Year</a:t>
            </a:r>
            <a:endParaRPr lang="en-US" sz="1600" dirty="0"/>
          </a:p>
        </p:txBody>
      </p:sp>
      <p:sp>
        <p:nvSpPr>
          <p:cNvPr id="9" name="Left Arrow 8"/>
          <p:cNvSpPr/>
          <p:nvPr/>
        </p:nvSpPr>
        <p:spPr>
          <a:xfrm rot="10800000">
            <a:off x="838200" y="2667000"/>
            <a:ext cx="987675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10400" y="1371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NOTE! Next Year (2021) Begins September 1, 2020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323850"/>
            <a:ext cx="703897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51060" y="2438400"/>
            <a:ext cx="2988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NOTE! This is THE ONLY  Time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Member Can Change  His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Affiliation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638800" y="1877568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705600" y="9144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5380802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>
          <a:xfrm rot="10800000">
            <a:off x="1600200" y="5257800"/>
            <a:ext cx="987675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2200" y="1334869"/>
            <a:ext cx="1894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Optional Member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6059269"/>
            <a:ext cx="3225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CC Transaction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Hit “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 Payment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Button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1128" y="5297269"/>
            <a:ext cx="2480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Default is VISA.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to Change if MC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3962400" y="1447800"/>
            <a:ext cx="381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9" name="Flowchart: Process 8"/>
          <p:cNvSpPr/>
          <p:nvPr/>
        </p:nvSpPr>
        <p:spPr>
          <a:xfrm>
            <a:off x="3886200" y="5562600"/>
            <a:ext cx="914400" cy="304800"/>
          </a:xfrm>
          <a:prstGeom prst="flowChartProcess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3124200"/>
            <a:ext cx="293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 Contributions (Optional)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660392" y="3096768"/>
            <a:ext cx="978408" cy="4084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5029200" y="2362200"/>
            <a:ext cx="978408" cy="4084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72200" y="2286000"/>
            <a:ext cx="2833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Here if You Want</a:t>
            </a:r>
          </a:p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Electronic ONLY Copy of Wings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4876800" y="3429000"/>
            <a:ext cx="978408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67400" y="3429000"/>
            <a:ext cx="3026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YASF Contributions (Optional)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 Functions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b="1" dirty="0" smtClean="0"/>
              <a:t>Search for a Chapter Member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Edit Member Information (Address and email</a:t>
            </a:r>
          </a:p>
          <a:p>
            <a:pPr>
              <a:buNone/>
            </a:pPr>
            <a:r>
              <a:rPr lang="en-US" b="1" dirty="0" smtClean="0"/>
              <a:t>    Need to be Kept Current)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Verify Member Payment Status including YASF Donations, PAC Contributions and GA News Subscriptions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Verify Payment Date and if by Credit Card, Cash or Check</a:t>
            </a:r>
          </a:p>
          <a:p>
            <a:pPr>
              <a:buFont typeface="Arial" charset="0"/>
              <a:buChar char="•"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436</Words>
  <Application>Microsoft Office PowerPoint</Application>
  <PresentationFormat>On-screen Show (4:3)</PresentationFormat>
  <Paragraphs>76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Membership Functions</vt:lpstr>
      <vt:lpstr>You Must Be Logged In to Proceed</vt:lpstr>
      <vt:lpstr>You Must Be Logged In</vt:lpstr>
      <vt:lpstr>The WPA Management System</vt:lpstr>
      <vt:lpstr>Management System Membership Functions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System Accounting</dc:title>
  <dc:creator>BudSmilanich</dc:creator>
  <cp:lastModifiedBy>BudSmilanich</cp:lastModifiedBy>
  <cp:revision>296</cp:revision>
  <dcterms:created xsi:type="dcterms:W3CDTF">2016-03-01T18:51:53Z</dcterms:created>
  <dcterms:modified xsi:type="dcterms:W3CDTF">2019-09-02T23:23:03Z</dcterms:modified>
</cp:coreProperties>
</file>